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33" r:id="rId227"/>
    <p:sldId id="536" r:id="rId228"/>
    <p:sldId id="537" r:id="rId229"/>
    <p:sldId id="535" r:id="rId230"/>
    <p:sldId id="538" r:id="rId231"/>
    <p:sldId id="539" r:id="rId232"/>
    <p:sldId id="540" r:id="rId233"/>
    <p:sldId id="534" r:id="rId234"/>
    <p:sldId id="530" r:id="rId235"/>
    <p:sldId id="528" r:id="rId236"/>
    <p:sldId id="529" r:id="rId2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notesMaster" Target="notesMasters/notesMaster1.xml"/><Relationship Id="rId23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presProps" Target="presProps.xml"/><Relationship Id="rId241" Type="http://schemas.openxmlformats.org/officeDocument/2006/relationships/viewProps" Target="viewProps.xml"/><Relationship Id="rId242" Type="http://schemas.openxmlformats.org/officeDocument/2006/relationships/theme" Target="theme/theme1.xml"/><Relationship Id="rId24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150656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</a:t>
                      </a:r>
                      <a:r>
                        <a:rPr lang="en-US" b="1" dirty="0" smtClean="0"/>
                        <a:t>only</a:t>
                      </a:r>
                      <a:r>
                        <a:rPr lang="en-US" dirty="0" smtClean="0"/>
                        <a:t> receiving</a:t>
                      </a:r>
                      <a:r>
                        <a:rPr lang="en-US" baseline="0" dirty="0" smtClean="0"/>
                        <a:t>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Read-only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Read-only Channels</a:t>
            </a:r>
          </a:p>
          <a:p>
            <a:r>
              <a:rPr lang="en-US" dirty="0" smtClean="0"/>
              <a:t>Playing with Read-only channels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94772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</a:t>
                      </a:r>
                      <a:r>
                        <a:rPr lang="en-US" b="1" dirty="0" smtClean="0"/>
                        <a:t>only</a:t>
                      </a:r>
                      <a:r>
                        <a:rPr lang="en-US" dirty="0" smtClean="0"/>
                        <a:t> receiving</a:t>
                      </a:r>
                      <a:r>
                        <a:rPr lang="en-US" baseline="0" dirty="0" smtClean="0"/>
                        <a:t>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6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Write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Write-only Channels</a:t>
            </a:r>
          </a:p>
          <a:p>
            <a:r>
              <a:rPr lang="en-US" dirty="0" smtClean="0"/>
              <a:t>Playing </a:t>
            </a:r>
            <a:r>
              <a:rPr lang="en-US" smtClean="0"/>
              <a:t>with Write-</a:t>
            </a:r>
            <a:r>
              <a:rPr lang="en-US" dirty="0" smtClean="0"/>
              <a:t>only channels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703083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</a:t>
                      </a:r>
                      <a:r>
                        <a:rPr lang="en-US" b="1" dirty="0" smtClean="0"/>
                        <a:t>only</a:t>
                      </a:r>
                      <a:r>
                        <a:rPr lang="en-US" dirty="0" smtClean="0"/>
                        <a:t> receiving</a:t>
                      </a:r>
                      <a:r>
                        <a:rPr lang="en-US" baseline="0" dirty="0" smtClean="0"/>
                        <a:t>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6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335113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.8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Breaking free of sequential function calls</a:t>
            </a:r>
          </a:p>
          <a:p>
            <a:pPr lvl="1"/>
            <a:r>
              <a:rPr lang="en-US" dirty="0" smtClean="0"/>
              <a:t>Using the ‘go’ statement to create ‘</a:t>
            </a:r>
            <a:r>
              <a:rPr lang="en-US" dirty="0" err="1" smtClean="0"/>
              <a:t>goroutine</a:t>
            </a:r>
            <a:r>
              <a:rPr lang="en-US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22743</TotalTime>
  <Words>8352</Words>
  <Application>Microsoft Macintosh PowerPoint</Application>
  <PresentationFormat>On-screen Show (4:3)</PresentationFormat>
  <Paragraphs>2042</Paragraphs>
  <Slides>236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3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Associativity of &lt;-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1183</cp:revision>
  <dcterms:created xsi:type="dcterms:W3CDTF">2016-08-19T13:44:54Z</dcterms:created>
  <dcterms:modified xsi:type="dcterms:W3CDTF">2017-02-28T23:21:08Z</dcterms:modified>
</cp:coreProperties>
</file>